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1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24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E485F-9D9B-F546-9E17-CB86E9646507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8D29F-436A-8447-8B99-2F1B52210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70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18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40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07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Design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1" y="0"/>
            <a:ext cx="12215661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719403" y="1268315"/>
            <a:ext cx="8064896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9403" y="2636467"/>
            <a:ext cx="5664629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19403" y="3788596"/>
            <a:ext cx="5664629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19403" y="4149080"/>
            <a:ext cx="5664629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891" y="5299052"/>
            <a:ext cx="3022432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15" y="6185026"/>
            <a:ext cx="2400264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0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42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6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3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50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34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9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0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EADF4-CAB3-A04C-81BE-76BD5D517B2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274A8-0547-E34E-9A9D-7EBBF53B4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90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bioconductor.org/" TargetMode="Externa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INTRODUCTION TO R/RSTUDIO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JOSE DE VEGA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 smtClean="0"/>
              <a:t>jose.devega@earlham.ac.uk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959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53990" y="6139418"/>
            <a:ext cx="7029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An </a:t>
            </a:r>
            <a:r>
              <a:rPr lang="en-US" dirty="0"/>
              <a:t>excellent tutorial: http://</a:t>
            </a:r>
            <a:r>
              <a:rPr lang="en-US" dirty="0" err="1"/>
              <a:t>swcarpentry.github.io</a:t>
            </a:r>
            <a:r>
              <a:rPr lang="en-US" dirty="0"/>
              <a:t>/r-novice-</a:t>
            </a:r>
            <a:r>
              <a:rPr lang="en-US" dirty="0" err="1"/>
              <a:t>gapminder</a:t>
            </a:r>
            <a:r>
              <a:rPr lang="en-US" dirty="0"/>
              <a:t>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960" y="5586968"/>
            <a:ext cx="1460500" cy="1104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663" y="233553"/>
            <a:ext cx="119429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Please ensure you have the latest version of R and </a:t>
            </a:r>
            <a:r>
              <a:rPr lang="en-US" dirty="0" err="1"/>
              <a:t>RStudio</a:t>
            </a:r>
            <a:r>
              <a:rPr lang="en-US" dirty="0"/>
              <a:t> installed on your machine</a:t>
            </a:r>
            <a:r>
              <a:rPr lang="en-US" dirty="0" smtClean="0"/>
              <a:t>. Check https</a:t>
            </a:r>
            <a:r>
              <a:rPr lang="en-US" dirty="0"/>
              <a:t>://</a:t>
            </a:r>
            <a:r>
              <a:rPr lang="en-US" dirty="0" err="1"/>
              <a:t>www.</a:t>
            </a:r>
            <a:r>
              <a:rPr lang="en-US" b="1" dirty="0" err="1"/>
              <a:t>rstudio</a:t>
            </a:r>
            <a:r>
              <a:rPr lang="en-US" dirty="0" err="1"/>
              <a:t>.com</a:t>
            </a:r>
            <a:r>
              <a:rPr lang="en-US" dirty="0"/>
              <a:t>/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Start a new file, such as a R script, an editor panel will open in the top left.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Start writing in an .R file and use </a:t>
            </a:r>
            <a:r>
              <a:rPr lang="en-US" dirty="0" err="1"/>
              <a:t>RStudio’s</a:t>
            </a:r>
            <a:r>
              <a:rPr lang="en-US" dirty="0"/>
              <a:t> command / short cut to push current line, selected lines or modified lines to the interactive R console.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718" y="1433882"/>
            <a:ext cx="7246760" cy="43797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40353" y="4176050"/>
            <a:ext cx="55227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interactive R console (entire left)</a:t>
            </a:r>
          </a:p>
          <a:p>
            <a:r>
              <a:rPr lang="en-US" dirty="0"/>
              <a:t>Environment/History (tabbed in upper right)</a:t>
            </a:r>
          </a:p>
          <a:p>
            <a:r>
              <a:rPr lang="en-US" dirty="0"/>
              <a:t>Files/Plots/Packages/Help/Viewer (tabbed in lower right)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375" y="0"/>
            <a:ext cx="10515600" cy="2988527"/>
          </a:xfrm>
        </p:spPr>
        <p:txBody>
          <a:bodyPr>
            <a:noAutofit/>
          </a:bodyPr>
          <a:lstStyle/>
          <a:p>
            <a:r>
              <a:rPr lang="en-US" sz="2400" dirty="0" smtClean="0"/>
              <a:t>Your first tasks in R (Copy and run this commands): 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Use R as a calculator</a:t>
            </a:r>
            <a:br>
              <a:rPr lang="en-US" sz="2400" dirty="0" smtClean="0"/>
            </a:br>
            <a:r>
              <a:rPr lang="en-US" sz="2400" dirty="0" smtClean="0"/>
              <a:t>	Compare things</a:t>
            </a:r>
            <a:br>
              <a:rPr lang="en-US" sz="2400" dirty="0" smtClean="0"/>
            </a:br>
            <a:r>
              <a:rPr lang="en-US" sz="2400" dirty="0" smtClean="0"/>
              <a:t>	Assign variables and use them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	Always use  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&lt;- </a:t>
            </a:r>
            <a:r>
              <a:rPr lang="en-US" sz="2400" dirty="0" smtClean="0"/>
              <a:t> to assign values to variables 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dirty="0" err="1" smtClean="0"/>
              <a:t>Eg</a:t>
            </a:r>
            <a:r>
              <a:rPr lang="en-US" sz="2400" dirty="0" smtClean="0"/>
              <a:t>.)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daysAfterGerm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&lt;- 13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4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76" y="2258122"/>
            <a:ext cx="6303537" cy="459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8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2375" y="0"/>
            <a:ext cx="10515600" cy="2988527"/>
          </a:xfrm>
        </p:spPr>
        <p:txBody>
          <a:bodyPr>
            <a:noAutofit/>
          </a:bodyPr>
          <a:lstStyle/>
          <a:p>
            <a:r>
              <a:rPr lang="en-US" sz="2400" dirty="0" smtClean="0"/>
              <a:t>Your first tasks in R (Copy and run this commands): 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Use R as a calculator</a:t>
            </a:r>
            <a:br>
              <a:rPr lang="en-US" sz="2400" dirty="0" smtClean="0"/>
            </a:br>
            <a:r>
              <a:rPr lang="en-US" sz="2400" dirty="0" smtClean="0"/>
              <a:t>	Compare things</a:t>
            </a:r>
            <a:br>
              <a:rPr lang="en-US" sz="2400" dirty="0" smtClean="0"/>
            </a:br>
            <a:r>
              <a:rPr lang="en-US" sz="2400" dirty="0" smtClean="0"/>
              <a:t>	Assign variables and use them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	Always use  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&lt;- </a:t>
            </a:r>
            <a:r>
              <a:rPr lang="en-US" sz="2400" dirty="0" smtClean="0"/>
              <a:t> to assign values to variables 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dirty="0" err="1" smtClean="0"/>
              <a:t>Eg</a:t>
            </a:r>
            <a:r>
              <a:rPr lang="en-US" sz="2400" dirty="0" smtClean="0"/>
              <a:t>.)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daysAfterGerm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&lt;- 13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4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76" y="2258122"/>
            <a:ext cx="6303537" cy="45998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856" y="0"/>
            <a:ext cx="7208144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4460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80" y="1755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R packages (or libraries)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85639" y="1039452"/>
            <a:ext cx="769306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1) Install </a:t>
            </a:r>
            <a:r>
              <a:rPr lang="en-US" dirty="0"/>
              <a:t>the following packages: ggplot2, </a:t>
            </a:r>
            <a:r>
              <a:rPr lang="en-US" dirty="0" err="1"/>
              <a:t>plyr</a:t>
            </a:r>
            <a:r>
              <a:rPr lang="en-US" dirty="0"/>
              <a:t>, </a:t>
            </a:r>
            <a:r>
              <a:rPr lang="en-US" dirty="0" err="1" smtClean="0"/>
              <a:t>gapminder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You can use the </a:t>
            </a:r>
            <a:r>
              <a:rPr lang="en-US" dirty="0"/>
              <a:t>graphic interface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or the command </a:t>
            </a:r>
            <a:r>
              <a:rPr lang="en-US" dirty="0" err="1" smtClean="0"/>
              <a:t>install.packages</a:t>
            </a:r>
            <a:r>
              <a:rPr lang="en-US" dirty="0" smtClean="0"/>
              <a:t>(”name"), </a:t>
            </a:r>
            <a:r>
              <a:rPr lang="en-US" dirty="0" err="1" smtClean="0"/>
              <a:t>eg</a:t>
            </a:r>
            <a:r>
              <a:rPr lang="en-US" dirty="0" smtClean="0"/>
              <a:t>.  </a:t>
            </a:r>
            <a:r>
              <a:rPr lang="en-US" dirty="0" err="1"/>
              <a:t>install.packages</a:t>
            </a:r>
            <a:r>
              <a:rPr lang="en-US" dirty="0"/>
              <a:t>("</a:t>
            </a:r>
            <a:r>
              <a:rPr lang="en-US" dirty="0" err="1"/>
              <a:t>plyr</a:t>
            </a:r>
            <a:r>
              <a:rPr lang="en-US" dirty="0" smtClean="0"/>
              <a:t>")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2) Choose </a:t>
            </a:r>
            <a:r>
              <a:rPr lang="en-US" dirty="0"/>
              <a:t>a package from </a:t>
            </a:r>
            <a:r>
              <a:rPr lang="en-US" dirty="0">
                <a:hlinkClick r:id="rId2"/>
              </a:rPr>
              <a:t>https://www.bioconductor.org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And install it. </a:t>
            </a:r>
          </a:p>
          <a:p>
            <a:r>
              <a:rPr lang="en-US" dirty="0" smtClean="0"/>
              <a:t>TRICK: Look for the instructions in the package webpage</a:t>
            </a:r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/>
              <a:t>	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039" y="3423923"/>
            <a:ext cx="4145021" cy="343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67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7838" y="0"/>
            <a:ext cx="10515600" cy="1494263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Your first “real” tasks in R: Starting with data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-2787" y="423746"/>
            <a:ext cx="773894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Create a new text file with some comma-separated data and save it in your Desktop: </a:t>
            </a:r>
          </a:p>
          <a:p>
            <a:pPr lvl="1"/>
            <a:r>
              <a:rPr lang="en-US" sz="1600" dirty="0" smtClean="0"/>
              <a:t>Menu: File &gt; New file &gt; Text file</a:t>
            </a:r>
          </a:p>
          <a:p>
            <a:pPr lvl="2"/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n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ame,colour,weight</a:t>
            </a:r>
            <a:endParaRPr lang="en-US" sz="16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lvl="2"/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Mickey,calico,2.1 </a:t>
            </a:r>
          </a:p>
          <a:p>
            <a:pPr lvl="2"/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Pluto,black,5</a:t>
            </a:r>
          </a:p>
          <a:p>
            <a:pPr lvl="2"/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Google,tabby,3.2</a:t>
            </a:r>
          </a:p>
          <a:p>
            <a:pPr lvl="1"/>
            <a:endParaRPr lang="en-US" sz="1600" dirty="0"/>
          </a:p>
          <a:p>
            <a:r>
              <a:rPr lang="en-US" sz="1600" dirty="0" smtClean="0"/>
              <a:t>Import it into R and see it:</a:t>
            </a:r>
          </a:p>
          <a:p>
            <a:r>
              <a:rPr lang="en-US" sz="1600" dirty="0"/>
              <a:t>	</a:t>
            </a:r>
            <a:r>
              <a:rPr lang="en-US" sz="1600" dirty="0" err="1" smtClean="0"/>
              <a:t>my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cats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&lt;- 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read.csv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(file =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”~/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Desktopcats.csv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")</a:t>
            </a:r>
          </a:p>
          <a:p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mycats</a:t>
            </a:r>
            <a:endParaRPr lang="en-US" sz="16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/>
          </a:p>
          <a:p>
            <a:r>
              <a:rPr lang="en-US" sz="1600" dirty="0" smtClean="0"/>
              <a:t>Pull </a:t>
            </a:r>
            <a:r>
              <a:rPr lang="en-US" sz="1600" dirty="0"/>
              <a:t>out columns by specifying them using the </a:t>
            </a:r>
            <a:r>
              <a:rPr lang="en-US" sz="1600" dirty="0"/>
              <a:t>$</a:t>
            </a:r>
            <a:r>
              <a:rPr lang="en-US" sz="1600" dirty="0"/>
              <a:t> operator</a:t>
            </a:r>
            <a:r>
              <a:rPr lang="en-US" sz="1600" dirty="0" smtClean="0"/>
              <a:t>: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mycats$weight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Change all the </a:t>
            </a:r>
            <a:r>
              <a:rPr lang="en-US" sz="1600" dirty="0" err="1" smtClean="0"/>
              <a:t>colour</a:t>
            </a:r>
            <a:r>
              <a:rPr lang="en-US" sz="1600" dirty="0" smtClean="0"/>
              <a:t> column to “black or not” and see it:</a:t>
            </a:r>
          </a:p>
          <a:p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mycats$colour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&lt;- c(‘non-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black’,’black’,’non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-black’)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mycats</a:t>
            </a:r>
            <a:endParaRPr lang="en-US" sz="1600" dirty="0" smtClean="0">
              <a:latin typeface="Andale Mono" charset="0"/>
              <a:ea typeface="Andale Mono" charset="0"/>
              <a:cs typeface="Andale Mono" charset="0"/>
            </a:endParaRPr>
          </a:p>
          <a:p>
            <a:endParaRPr lang="en-US" sz="1600" dirty="0" smtClean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/>
              <a:t>By a calibration error, all the weights are 2 Kg short, can you correct them?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	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mycats$weight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+ 2</a:t>
            </a:r>
          </a:p>
          <a:p>
            <a:r>
              <a:rPr lang="en-US" sz="1600" dirty="0"/>
              <a:t>	</a:t>
            </a:r>
            <a:r>
              <a:rPr lang="en-US" sz="1600" dirty="0" err="1"/>
              <a:t>mycats</a:t>
            </a:r>
            <a:endParaRPr lang="en-US" sz="1600" dirty="0"/>
          </a:p>
          <a:p>
            <a:r>
              <a:rPr lang="en-US" sz="1600" dirty="0"/>
              <a:t>Q: It hasn’t been save, why? How </a:t>
            </a:r>
            <a:r>
              <a:rPr lang="en-US" sz="1600" dirty="0" smtClean="0"/>
              <a:t>do you </a:t>
            </a:r>
            <a:r>
              <a:rPr lang="en-US" sz="1600" dirty="0"/>
              <a:t>permanently modify the original data?</a:t>
            </a:r>
          </a:p>
          <a:p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52"/>
          <a:stretch/>
        </p:blipFill>
        <p:spPr>
          <a:xfrm>
            <a:off x="6776222" y="1494263"/>
            <a:ext cx="5181600" cy="32205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5776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024" y="-259343"/>
            <a:ext cx="10515600" cy="1325563"/>
          </a:xfrm>
        </p:spPr>
        <p:txBody>
          <a:bodyPr/>
          <a:lstStyle/>
          <a:p>
            <a:r>
              <a:rPr lang="en-US" dirty="0" smtClean="0"/>
              <a:t>Plot some data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024" y="1201157"/>
            <a:ext cx="10937488" cy="4351338"/>
          </a:xfrm>
        </p:spPr>
        <p:txBody>
          <a:bodyPr/>
          <a:lstStyle/>
          <a:p>
            <a:r>
              <a:rPr lang="en-US" dirty="0" smtClean="0"/>
              <a:t>Load the library “ggplot2”, try to plot the previous data in a scatterplot </a:t>
            </a:r>
          </a:p>
          <a:p>
            <a:r>
              <a:rPr lang="en-US" dirty="0" smtClean="0"/>
              <a:t>Try to increase the size and change the </a:t>
            </a:r>
            <a:r>
              <a:rPr lang="en-US" dirty="0" err="1" smtClean="0"/>
              <a:t>colour</a:t>
            </a:r>
            <a:r>
              <a:rPr lang="en-US" dirty="0" smtClean="0"/>
              <a:t> of the dots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768" y="3376826"/>
            <a:ext cx="4444647" cy="30562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313" y="2496287"/>
            <a:ext cx="5473700" cy="50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12" y="3504582"/>
            <a:ext cx="4656645" cy="249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6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226</Words>
  <Application>Microsoft Macintosh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Andale Mono</vt:lpstr>
      <vt:lpstr>Calibri</vt:lpstr>
      <vt:lpstr>Calibri Light</vt:lpstr>
      <vt:lpstr>Consolas</vt:lpstr>
      <vt:lpstr>Noto Serif</vt:lpstr>
      <vt:lpstr>Roboto</vt:lpstr>
      <vt:lpstr>Arial</vt:lpstr>
      <vt:lpstr>Office Theme</vt:lpstr>
      <vt:lpstr>INTRODUCTION TO R/RSTUDIO</vt:lpstr>
      <vt:lpstr>PowerPoint Presentation</vt:lpstr>
      <vt:lpstr>Your first tasks in R (Copy and run this commands):   Use R as a calculator  Compare things  Assign variables and use them   Always use   &lt;-  to assign values to variables    Eg.) daysAfterGerm &lt;- 13  </vt:lpstr>
      <vt:lpstr>Your first tasks in R (Copy and run this commands):   Use R as a calculator  Compare things  Assign variables and use them   Always use   &lt;-  to assign values to variables    Eg.) daysAfterGerm &lt;- 13  </vt:lpstr>
      <vt:lpstr>R packages (or libraries) </vt:lpstr>
      <vt:lpstr>Your first “real” tasks in R: Starting with data   </vt:lpstr>
      <vt:lpstr>Plot some data…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R/RSTUDIO</dc:title>
  <dc:creator>Jose DeVega (EI)</dc:creator>
  <cp:lastModifiedBy>Jose DeVega (EI)</cp:lastModifiedBy>
  <cp:revision>10</cp:revision>
  <dcterms:created xsi:type="dcterms:W3CDTF">2017-02-14T15:49:02Z</dcterms:created>
  <dcterms:modified xsi:type="dcterms:W3CDTF">2017-02-15T14:24:25Z</dcterms:modified>
</cp:coreProperties>
</file>

<file path=docProps/thumbnail.jpeg>
</file>